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059400" cy="10160000"/>
  <p:notesSz cx="18059400" cy="10160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715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4455" y="3149600"/>
            <a:ext cx="15350490" cy="213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08910" y="5689600"/>
            <a:ext cx="12641580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2970" y="2336800"/>
            <a:ext cx="7855839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300591" y="2336800"/>
            <a:ext cx="7855839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2970" y="406400"/>
            <a:ext cx="16253460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970" y="2336800"/>
            <a:ext cx="16253460" cy="670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40196" y="9448800"/>
            <a:ext cx="5779008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02970" y="9448800"/>
            <a:ext cx="4153662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002769" y="9448800"/>
            <a:ext cx="4153662" cy="50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059400" cy="1016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indresh soni</cp:lastModifiedBy>
  <cp:revision>1</cp:revision>
  <dcterms:created xsi:type="dcterms:W3CDTF">2023-06-13T03:40:12Z</dcterms:created>
  <dcterms:modified xsi:type="dcterms:W3CDTF">2023-06-14T03:46:46Z</dcterms:modified>
</cp:coreProperties>
</file>